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06E00-F0A2-4259-82D7-E80BA4CC1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73BA2F9-3CD0-4B61-BD7D-4E4FCF20B0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A5AE9D-A71A-4102-A9A1-44CBE7513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89DEA3-D9F2-4FAF-BCAA-19A40E0C0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2AC768-D255-474A-8FA8-C5E7136BF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2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6F8AB-930F-4972-94D6-47AADC948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DF649C-FB2D-4BC9-A61C-8020E104C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68B2EF-02AB-471B-B11E-31126ECFE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C5FE38-DEDD-49B9-A272-D1716367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1CFB22-362C-48E4-89EE-0C01780F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4133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2DB8355-B6D6-4574-BC73-486095302E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0E2CA7-CF59-4705-9DEA-25A1C4BDD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C326C2-B948-4821-9388-B78073FE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7A1B5E-F2A0-48BE-ACD2-2955056B2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A63420-63EA-4E8D-80F3-977E36DE1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1601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A018D-0B5A-4F65-843D-9AD0F7438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ED22C3-5086-4CE2-923E-334021D65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C59F39-203A-46C0-979A-239F011A8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C97439-B0C0-4A44-B5EE-AFEC8EB9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AAA478-068F-40A1-97B0-99754CD4F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3003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5858EC-88F0-4781-B4AB-0C4D545C1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ECF801-2AE4-4C34-AB15-48A3909CB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BA3DFB-4462-476A-9C46-28F9168AE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7F7D64-484E-4E3B-A1A2-8763124C0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375150-825D-4F77-8896-9748AE778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016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7A5284-B2B5-4D37-BFE1-C7A4BD824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A949BA-EF73-420E-8686-4D9885B458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5346A2-B9C4-4BCF-BCC4-A90B54855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84F902-E9D8-4D91-B702-9CE3E1D0E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0342DD-FA58-4A27-B29B-E990FB06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976F7E-34DA-4A41-A381-D8D1C848C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630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43B6B-A215-4689-B9C8-5908859D4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D6FF5E-2B66-4D9A-9530-5345CCEEB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27E5E7-7FC2-43BD-A40B-3F11FE5BA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AF3A6C7-BA02-4E06-9F7D-A450BFD88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A8C4B8A-F2CA-49D2-92C2-6991D3D50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0A1945F-6F7B-49E6-91A1-C4FB4B48E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D70704D-2AA4-45E5-88B1-FEB549318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E54733A-655A-473E-A7CF-673EB677F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7299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6977F-6ABE-41FC-8166-A03F05C65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2A55057-6A8E-4300-8DF0-62B0FED75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EE755E9-BFAE-4A44-9CDF-4CFF404C7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372B9F4-B52E-4FCA-BFEE-158B56385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64436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A1446FF-1515-4654-8674-EAC3A9BC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7EF3F8-65B7-4472-A168-30F292689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8BA76ED-2196-4013-83CB-909E845B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869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EE74D-D341-49C1-A8DA-22217CA63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452521-BA29-4A56-A713-EC8BF373C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FD6C6B7-A180-490F-B087-1F933C211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B4F469-F6D8-4253-9C4D-88CC2AC1F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8F711C-ADD0-4A88-A6ED-4089836F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BF55DD-43D4-4CBF-AC72-C69227C30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840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75263-131D-4E0A-9696-55B8B0FA6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047C587-99D0-443A-B8DD-41B1E8EAC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65A74E8-6A89-445E-93D0-E5F6D44AC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A12AB5-E934-4C12-BE2B-16DBADCC6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449321-7764-4B75-A968-DA2144BCE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DFF00-5AC2-456C-A817-9F41A2476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4574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540485C-F1C7-4B4C-9B28-A955C9812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663C8B-44CF-4D77-AE59-088291EB8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DF50A0-9ABB-46AF-B1B5-D6FDCEE209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23A72-6B79-4274-BAEA-DDFA3E63E855}" type="datetimeFigureOut">
              <a:rPr lang="es-AR" smtClean="0"/>
              <a:t>15/2/2025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3FC16F-74BA-43C0-8D49-552C3EB35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0C49F6-E4E1-4226-94E0-B40279341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ABC14-3F0B-4718-96CF-2BEDEDDC73A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201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5671D-33A0-43CF-A7B6-5C482485C6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>
                <a:latin typeface="Arial Black" panose="020B0A04020102020204" pitchFamily="34" charset="0"/>
              </a:rPr>
              <a:t>De lo ordinario a lo extraordinario</a:t>
            </a:r>
            <a:endParaRPr lang="es-AR" b="1" dirty="0">
              <a:latin typeface="Arial Black" panose="020B0A040201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7FCAA3-5D94-4C0D-829B-58DDD3339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4400" dirty="0"/>
              <a:t>Lucas 5:1-11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272727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D438499-3781-436B-9DF2-51437F3195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03" y="514545"/>
            <a:ext cx="4073735" cy="5828909"/>
          </a:xfrm>
        </p:spPr>
      </p:pic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D98A988A-A2E9-40DD-9CF7-A7B1B3362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54869" y="717593"/>
            <a:ext cx="5896303" cy="5375002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Jesús utiliza un barco como plataforma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La frustración de Simón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Jesús desafía a la lógica humana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Obediencia como puente hacia el milagro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Soberanía de Jesús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Llamado y transformación</a:t>
            </a:r>
          </a:p>
        </p:txBody>
      </p:sp>
    </p:spTree>
    <p:extLst>
      <p:ext uri="{BB962C8B-B14F-4D97-AF65-F5344CB8AC3E}">
        <p14:creationId xmlns:p14="http://schemas.microsoft.com/office/powerpoint/2010/main" val="429332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36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Tema de Office</vt:lpstr>
      <vt:lpstr>De lo ordinario a lo extraordinario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lo ordinario a lo extraordinario</dc:title>
  <dc:creator>Usuario</dc:creator>
  <cp:lastModifiedBy>Usuario</cp:lastModifiedBy>
  <cp:revision>1</cp:revision>
  <dcterms:created xsi:type="dcterms:W3CDTF">2025-02-16T00:01:45Z</dcterms:created>
  <dcterms:modified xsi:type="dcterms:W3CDTF">2025-02-16T00:12:03Z</dcterms:modified>
</cp:coreProperties>
</file>