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2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661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6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257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67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077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883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6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974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8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221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75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338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4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50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79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23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637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E4E74C-C8AF-462F-8FBC-37EB72B2E30A}" type="datetimeFigureOut">
              <a:rPr lang="es-AR" smtClean="0"/>
              <a:t>26/1/2025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2E6550-3939-41E0-A8B8-3856AA6F12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344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071F22-0BDE-489B-8580-67D451DF05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5" y="0"/>
            <a:ext cx="8229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60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141EE0-7702-4DB4-9933-D54FE4A6AF8F}"/>
              </a:ext>
            </a:extLst>
          </p:cNvPr>
          <p:cNvSpPr txBox="1"/>
          <p:nvPr/>
        </p:nvSpPr>
        <p:spPr>
          <a:xfrm>
            <a:off x="640080" y="563880"/>
            <a:ext cx="10988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Isaías 26:3: “Tú guardarás en completa paz a aquel cuyo pensamiento en ti persevera; porque en ti ha confiado”</a:t>
            </a:r>
            <a:r>
              <a:rPr lang="es-MX" sz="2800" b="1" dirty="0"/>
              <a:t>. </a:t>
            </a:r>
            <a:endParaRPr lang="es-AR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A2E46C-BDC3-47B3-ABD9-D30B5135EF97}"/>
              </a:ext>
            </a:extLst>
          </p:cNvPr>
          <p:cNvSpPr txBox="1"/>
          <p:nvPr/>
        </p:nvSpPr>
        <p:spPr>
          <a:xfrm>
            <a:off x="640080" y="1844040"/>
            <a:ext cx="10805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Jesús nos dice: “No tengan miedo, mi rebaño pequeño, porque es la buena voluntad del Padre darles el reino” (Lucas 12:32)</a:t>
            </a:r>
            <a:endParaRPr lang="es-AR" sz="3200" b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B990D7-A9CB-45C2-BD11-EBB43DBB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306"/>
          <a:stretch/>
        </p:blipFill>
        <p:spPr>
          <a:xfrm>
            <a:off x="1889759" y="2921258"/>
            <a:ext cx="8114667" cy="40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0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E3595F-3A59-4B0A-8C8E-B1B93A53A2DA}"/>
              </a:ext>
            </a:extLst>
          </p:cNvPr>
          <p:cNvSpPr txBox="1"/>
          <p:nvPr/>
        </p:nvSpPr>
        <p:spPr>
          <a:xfrm>
            <a:off x="2219178" y="488853"/>
            <a:ext cx="6710288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TENGO MIEDO !!</a:t>
            </a:r>
            <a:r>
              <a:rPr lang="es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A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0DD18B-EA40-4EC4-8E64-6620C404EC82}"/>
              </a:ext>
            </a:extLst>
          </p:cNvPr>
          <p:cNvSpPr txBox="1"/>
          <p:nvPr/>
        </p:nvSpPr>
        <p:spPr>
          <a:xfrm>
            <a:off x="929639" y="2910840"/>
            <a:ext cx="54084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s-MX" sz="4000" dirty="0">
                <a:solidFill>
                  <a:srgbClr val="FF0000"/>
                </a:solidFill>
              </a:rPr>
              <a:t>Sentimiento de angustia </a:t>
            </a:r>
          </a:p>
          <a:p>
            <a:pPr marL="571500" indent="-571500">
              <a:buFontTx/>
              <a:buChar char="-"/>
            </a:pPr>
            <a:r>
              <a:rPr lang="es-MX" sz="4000" dirty="0">
                <a:solidFill>
                  <a:srgbClr val="FF0000"/>
                </a:solidFill>
              </a:rPr>
              <a:t>Hay un peligro</a:t>
            </a:r>
            <a:r>
              <a:rPr lang="es-MX" sz="4000" dirty="0"/>
              <a:t>, </a:t>
            </a:r>
            <a:r>
              <a:rPr lang="es-MX" sz="4000" dirty="0">
                <a:solidFill>
                  <a:srgbClr val="FF0000"/>
                </a:solidFill>
              </a:rPr>
              <a:t>amenaza (real o imaginario)</a:t>
            </a:r>
            <a:endParaRPr lang="es-MX" sz="4000" dirty="0"/>
          </a:p>
          <a:p>
            <a:pPr marL="571500" indent="-571500">
              <a:buFontTx/>
              <a:buChar char="-"/>
            </a:pPr>
            <a:r>
              <a:rPr lang="es-MX" sz="4000" dirty="0">
                <a:solidFill>
                  <a:srgbClr val="FF0000"/>
                </a:solidFill>
              </a:rPr>
              <a:t>Emoción natural</a:t>
            </a:r>
            <a:endParaRPr lang="es-AR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CF3D8-143C-470E-A98E-859BD61C654A}"/>
              </a:ext>
            </a:extLst>
          </p:cNvPr>
          <p:cNvSpPr txBox="1"/>
          <p:nvPr/>
        </p:nvSpPr>
        <p:spPr>
          <a:xfrm>
            <a:off x="633044" y="1499911"/>
            <a:ext cx="540843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 </a:t>
            </a:r>
            <a:r>
              <a:rPr lang="es-MX" sz="3600" b="1" dirty="0"/>
              <a:t>Qué es exactamente el miedo?</a:t>
            </a:r>
            <a:endParaRPr lang="es-AR" sz="36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5AF841-5334-4050-B634-91DDF5DB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21" y="1935480"/>
            <a:ext cx="59952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E210E8-9254-43B0-9F2C-EAD59C4EA70E}"/>
              </a:ext>
            </a:extLst>
          </p:cNvPr>
          <p:cNvSpPr txBox="1"/>
          <p:nvPr/>
        </p:nvSpPr>
        <p:spPr>
          <a:xfrm>
            <a:off x="731519" y="675249"/>
            <a:ext cx="63398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s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Puede ser positivo como mecanismo de defensa, ante el peligro</a:t>
            </a:r>
          </a:p>
          <a:p>
            <a:pPr marL="457200" indent="-457200">
              <a:buFontTx/>
              <a:buChar char="-"/>
            </a:pPr>
            <a:endParaRPr lang="es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s-US" sz="3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Tipos de miedos: </a:t>
            </a:r>
          </a:p>
          <a:p>
            <a:pPr marL="457200" indent="-457200">
              <a:buFontTx/>
              <a:buChar char="-"/>
            </a:pPr>
            <a:endParaRPr lang="es-US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S" sz="3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Patológico, normal, social, a la soledad, a las alturas, etc.</a:t>
            </a:r>
          </a:p>
          <a:p>
            <a:pPr marL="457200" indent="-457200">
              <a:buFontTx/>
              <a:buChar char="-"/>
            </a:pPr>
            <a:endParaRPr lang="es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s-MX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Ansiedad: los temores se vuelven exagerados, constantes o irracionales.</a:t>
            </a:r>
            <a:endParaRPr lang="es-A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A2BB31-8BBB-4319-A8DB-E768BC17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034" y="1219201"/>
            <a:ext cx="469483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A194672-038F-44E9-8681-4C88DBE51240}"/>
              </a:ext>
            </a:extLst>
          </p:cNvPr>
          <p:cNvSpPr txBox="1"/>
          <p:nvPr/>
        </p:nvSpPr>
        <p:spPr>
          <a:xfrm>
            <a:off x="900332" y="1266093"/>
            <a:ext cx="934094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Qué es lo que pasa cuando el miedo toma las riendas sobre nosotros?</a:t>
            </a:r>
            <a:endParaRPr lang="es-A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A68183-CF94-4C83-9ABB-7A39B13F0233}"/>
              </a:ext>
            </a:extLst>
          </p:cNvPr>
          <p:cNvSpPr txBox="1"/>
          <p:nvPr/>
        </p:nvSpPr>
        <p:spPr>
          <a:xfrm>
            <a:off x="773723" y="2686819"/>
            <a:ext cx="83737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Paraliza, puede afectarnos físicamente.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-Nos aleja del Señor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-Es un arma utilizada por el enemigo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E4993B-2AB9-4E61-BFA3-45C58979C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7" b="32320"/>
          <a:stretch/>
        </p:blipFill>
        <p:spPr>
          <a:xfrm>
            <a:off x="5238750" y="4145618"/>
            <a:ext cx="5261610" cy="25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39B87A-8CA6-437F-B4A5-D0EF44A2A810}"/>
              </a:ext>
            </a:extLst>
          </p:cNvPr>
          <p:cNvSpPr txBox="1"/>
          <p:nvPr/>
        </p:nvSpPr>
        <p:spPr>
          <a:xfrm>
            <a:off x="1579752" y="243840"/>
            <a:ext cx="9377807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4400" b="1" dirty="0"/>
              <a:t>En la Biblia, Quién sintió miedo?</a:t>
            </a:r>
            <a:endParaRPr lang="es-AR" sz="4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759F70-10E9-4C1F-B274-CBF3BB1D33E5}"/>
              </a:ext>
            </a:extLst>
          </p:cNvPr>
          <p:cNvSpPr txBox="1"/>
          <p:nvPr/>
        </p:nvSpPr>
        <p:spPr>
          <a:xfrm>
            <a:off x="426721" y="1516202"/>
            <a:ext cx="406907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b="1" dirty="0"/>
              <a:t>1 Reyes 19:3-13 :</a:t>
            </a:r>
          </a:p>
          <a:p>
            <a:pPr algn="just">
              <a:lnSpc>
                <a:spcPct val="150000"/>
              </a:lnSpc>
            </a:pPr>
            <a:r>
              <a:rPr lang="es-AR" sz="3600" b="1" dirty="0"/>
              <a:t>Elías: </a:t>
            </a:r>
          </a:p>
          <a:p>
            <a:pPr algn="just">
              <a:lnSpc>
                <a:spcPct val="150000"/>
              </a:lnSpc>
            </a:pPr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Profeta,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ribu</a:t>
            </a:r>
            <a:r>
              <a:rPr lang="es-U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Leví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-Siglo IX a. C</a:t>
            </a:r>
          </a:p>
          <a:p>
            <a:pPr algn="just">
              <a:lnSpc>
                <a:spcPct val="150000"/>
              </a:lnSpc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US" sz="3200" dirty="0">
                <a:latin typeface="Arial" panose="020B0604020202020204" pitchFamily="34" charset="0"/>
                <a:cs typeface="Arial" panose="020B0604020202020204" pitchFamily="34" charset="0"/>
              </a:rPr>
              <a:t>Tuvo miedo y huyó</a:t>
            </a:r>
          </a:p>
          <a:p>
            <a:pPr algn="just">
              <a:lnSpc>
                <a:spcPct val="150000"/>
              </a:lnSpc>
            </a:pPr>
            <a:endParaRPr lang="es-AR" sz="3600" b="1" dirty="0"/>
          </a:p>
          <a:p>
            <a:endParaRPr lang="es-AR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86C93D-6632-442B-B966-A4D4F7BE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1208372"/>
            <a:ext cx="6476999" cy="49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2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DB22BD-2B8B-4298-82A5-65928F62B3DD}"/>
              </a:ext>
            </a:extLst>
          </p:cNvPr>
          <p:cNvSpPr txBox="1"/>
          <p:nvPr/>
        </p:nvSpPr>
        <p:spPr>
          <a:xfrm>
            <a:off x="1402080" y="650855"/>
            <a:ext cx="46939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/>
              <a:t>-No nos pasa como a Elías cuando nos asustamos y tenemos miedo?</a:t>
            </a:r>
          </a:p>
          <a:p>
            <a:r>
              <a:rPr lang="es-MX" sz="4000" b="1" dirty="0"/>
              <a:t>-Qué hacemos cuando tenemos miedo?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D927AB-1D94-444D-87EC-105183FC3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899160"/>
            <a:ext cx="6135976" cy="49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41EE62-9EF2-40B1-9E0B-AE45BBB823DA}"/>
              </a:ext>
            </a:extLst>
          </p:cNvPr>
          <p:cNvSpPr txBox="1"/>
          <p:nvPr/>
        </p:nvSpPr>
        <p:spPr>
          <a:xfrm>
            <a:off x="1341120" y="746760"/>
            <a:ext cx="4419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-Cuando estamos escondidos, con miedo, podemos darnos cuenta que Dios nos busca?</a:t>
            </a:r>
          </a:p>
          <a:p>
            <a:endParaRPr lang="es-MX" sz="3600" b="1" dirty="0"/>
          </a:p>
          <a:p>
            <a:r>
              <a:rPr lang="es-MX" sz="3600" b="1" dirty="0"/>
              <a:t>-Nos resulta fácil escuchar su voz y entender sus propósitos?</a:t>
            </a:r>
          </a:p>
          <a:p>
            <a:endParaRPr lang="es-MX" sz="3600" b="1" dirty="0"/>
          </a:p>
          <a:p>
            <a:endParaRPr lang="es-MX" sz="3600" b="1" dirty="0"/>
          </a:p>
          <a:p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4BD116-319C-4AA2-B309-DE3C3112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20" y="1386840"/>
            <a:ext cx="6578601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18F236-4EE8-4856-AEC2-4A283AA5C4FA}"/>
              </a:ext>
            </a:extLst>
          </p:cNvPr>
          <p:cNvSpPr txBox="1"/>
          <p:nvPr/>
        </p:nvSpPr>
        <p:spPr>
          <a:xfrm>
            <a:off x="2255520" y="518160"/>
            <a:ext cx="486156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MX" sz="3600" dirty="0"/>
              <a:t>Qué hizo Dios con Elías? </a:t>
            </a:r>
            <a:endParaRPr lang="es-AR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1B7988-6E15-461B-8AB1-6F44CCF9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1279865"/>
            <a:ext cx="8870250" cy="52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8E70D8-2BFE-4534-94AE-2C355FC44D97}"/>
              </a:ext>
            </a:extLst>
          </p:cNvPr>
          <p:cNvSpPr txBox="1"/>
          <p:nvPr/>
        </p:nvSpPr>
        <p:spPr>
          <a:xfrm>
            <a:off x="472441" y="1600200"/>
            <a:ext cx="10347960" cy="492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US" sz="2400" b="1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US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saías 41:10-13</a:t>
            </a:r>
            <a:r>
              <a:rPr lang="es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“</a:t>
            </a:r>
            <a:r>
              <a:rPr lang="es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tengas miedo, que yo estoy contigo; no te desanimes, que yo soy tu Dios. Yo soy quien te da fuerzas, y siempre te ayudaré; siempre te sostendré con mi justiciera mano derecha (...) Yo soy el Señor, tu Dios, que te sostiene por la mano derecha y te dice: «No tengas miedo, que yo te ayudo</a:t>
            </a:r>
            <a:r>
              <a:rPr lang="es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”. </a:t>
            </a:r>
          </a:p>
          <a:p>
            <a:pPr algn="just">
              <a:lnSpc>
                <a:spcPct val="150000"/>
              </a:lnSpc>
            </a:pPr>
            <a:endParaRPr lang="es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Deuteronomio 31:8: </a:t>
            </a:r>
            <a:r>
              <a:rPr lang="es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“Y Jehová va delante de ti; él estará contigo, no te dejará, ni te desamparará; no temas ni te intimides”. </a:t>
            </a:r>
            <a:endParaRPr lang="es-AR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A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C2E498-3B25-459C-AE0D-E789EE5C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18" y="335280"/>
            <a:ext cx="687688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929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80</TotalTime>
  <Words>342</Words>
  <Application>Microsoft Office PowerPoint</Application>
  <PresentationFormat>Panorámica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2025-01-18T00:17:56Z</dcterms:created>
  <dcterms:modified xsi:type="dcterms:W3CDTF">2025-01-26T22:18:45Z</dcterms:modified>
</cp:coreProperties>
</file>